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5" r:id="rId3"/>
    <p:sldId id="257" r:id="rId4"/>
    <p:sldId id="260"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2/22/2024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smtClean="0"/>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2/22/2024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slide" Target="slide9.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b="1" dirty="0"/>
              <a:t>Presentaciones en </a:t>
            </a:r>
            <a:r>
              <a:rPr lang="es-MX" b="1" dirty="0" smtClean="0"/>
              <a:t>PowerPoint</a:t>
            </a:r>
            <a:endParaRPr lang="es-MX" dirty="0"/>
          </a:p>
        </p:txBody>
      </p:sp>
      <p:sp>
        <p:nvSpPr>
          <p:cNvPr id="3" name="Subtítulo 2"/>
          <p:cNvSpPr>
            <a:spLocks noGrp="1"/>
          </p:cNvSpPr>
          <p:nvPr>
            <p:ph type="subTitle" idx="1"/>
          </p:nvPr>
        </p:nvSpPr>
        <p:spPr/>
        <p:txBody>
          <a:bodyPr>
            <a:normAutofit/>
          </a:bodyPr>
          <a:lstStyle/>
          <a:p>
            <a:r>
              <a:rPr lang="es-MX" dirty="0" smtClean="0"/>
              <a:t>Michelle Juárez TORRES  “D0”</a:t>
            </a:r>
          </a:p>
          <a:p>
            <a:r>
              <a:rPr lang="es-MX" dirty="0"/>
              <a:t>Tecnologías de la Información y la </a:t>
            </a:r>
            <a:r>
              <a:rPr lang="es-MX" dirty="0" smtClean="0"/>
              <a:t>Comunicación</a:t>
            </a:r>
          </a:p>
          <a:p>
            <a:r>
              <a:rPr lang="es-MX" dirty="0" smtClean="0"/>
              <a:t>PROFESOR: MIGUEL </a:t>
            </a:r>
            <a:r>
              <a:rPr lang="es-MX" dirty="0"/>
              <a:t>ANGEL MUÑOZ ARAUJO</a:t>
            </a:r>
            <a:endParaRPr lang="es-MX" dirty="0"/>
          </a:p>
        </p:txBody>
      </p:sp>
    </p:spTree>
    <p:extLst>
      <p:ext uri="{BB962C8B-B14F-4D97-AF65-F5344CB8AC3E}">
        <p14:creationId xmlns:p14="http://schemas.microsoft.com/office/powerpoint/2010/main" val="3360147629"/>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Índice </a:t>
            </a:r>
            <a:endParaRPr lang="es-MX" dirty="0"/>
          </a:p>
        </p:txBody>
      </p:sp>
      <p:sp>
        <p:nvSpPr>
          <p:cNvPr id="3" name="Marcador de contenido 2"/>
          <p:cNvSpPr>
            <a:spLocks noGrp="1"/>
          </p:cNvSpPr>
          <p:nvPr>
            <p:ph idx="1"/>
          </p:nvPr>
        </p:nvSpPr>
        <p:spPr/>
        <p:txBody>
          <a:bodyPr>
            <a:normAutofit fontScale="92500" lnSpcReduction="10000"/>
          </a:bodyPr>
          <a:lstStyle/>
          <a:p>
            <a:r>
              <a:rPr lang="es-MX" dirty="0" smtClean="0">
                <a:hlinkClick r:id="" action="ppaction://hlinkshowjump?jump=nextslide"/>
              </a:rPr>
              <a:t>Introducción</a:t>
            </a:r>
            <a:endParaRPr lang="es-MX" dirty="0" smtClean="0"/>
          </a:p>
          <a:p>
            <a:r>
              <a:rPr lang="es-MX" dirty="0">
                <a:hlinkClick r:id="rId2" action="ppaction://hlinksldjump"/>
              </a:rPr>
              <a:t>¿</a:t>
            </a:r>
            <a:r>
              <a:rPr lang="es-MX" dirty="0" smtClean="0">
                <a:hlinkClick r:id="rId2" action="ppaction://hlinksldjump"/>
              </a:rPr>
              <a:t>Que es una diapositiva?</a:t>
            </a:r>
            <a:endParaRPr lang="es-MX" dirty="0" smtClean="0"/>
          </a:p>
          <a:p>
            <a:r>
              <a:rPr lang="es-MX" dirty="0" smtClean="0">
                <a:hlinkClick r:id="rId3" action="ppaction://hlinksldjump"/>
              </a:rPr>
              <a:t>Características principales </a:t>
            </a:r>
            <a:endParaRPr lang="es-MX" dirty="0" smtClean="0"/>
          </a:p>
          <a:p>
            <a:r>
              <a:rPr lang="es-MX" dirty="0" smtClean="0">
                <a:hlinkClick r:id="rId4" action="ppaction://hlinksldjump"/>
              </a:rPr>
              <a:t>2-3</a:t>
            </a:r>
            <a:endParaRPr lang="es-MX" dirty="0" smtClean="0"/>
          </a:p>
          <a:p>
            <a:r>
              <a:rPr lang="es-MX" dirty="0" smtClean="0">
                <a:hlinkClick r:id="rId5" action="ppaction://hlinksldjump"/>
              </a:rPr>
              <a:t>4-5</a:t>
            </a:r>
            <a:endParaRPr lang="es-MX" dirty="0" smtClean="0"/>
          </a:p>
          <a:p>
            <a:r>
              <a:rPr lang="es-MX" dirty="0" smtClean="0">
                <a:hlinkClick r:id="rId6" action="ppaction://hlinksldjump"/>
              </a:rPr>
              <a:t>6</a:t>
            </a:r>
            <a:endParaRPr lang="es-MX" dirty="0" smtClean="0"/>
          </a:p>
          <a:p>
            <a:r>
              <a:rPr lang="es-MX" dirty="0" err="1" smtClean="0">
                <a:hlinkClick r:id="rId7" action="ppaction://hlinksldjump"/>
              </a:rPr>
              <a:t>Bibliografias</a:t>
            </a:r>
            <a:r>
              <a:rPr lang="es-MX" dirty="0" smtClean="0">
                <a:hlinkClick r:id="rId7" action="ppaction://hlinksldjump"/>
              </a:rPr>
              <a:t> </a:t>
            </a:r>
            <a:endParaRPr lang="es-MX" dirty="0" smtClean="0"/>
          </a:p>
          <a:p>
            <a:endParaRPr lang="es-MX" dirty="0"/>
          </a:p>
        </p:txBody>
      </p:sp>
    </p:spTree>
    <p:extLst>
      <p:ext uri="{BB962C8B-B14F-4D97-AF65-F5344CB8AC3E}">
        <p14:creationId xmlns:p14="http://schemas.microsoft.com/office/powerpoint/2010/main" val="1581522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introducción</a:t>
            </a:r>
            <a:endParaRPr lang="es-MX" dirty="0"/>
          </a:p>
        </p:txBody>
      </p:sp>
      <p:sp>
        <p:nvSpPr>
          <p:cNvPr id="3" name="Marcador de contenido 2"/>
          <p:cNvSpPr>
            <a:spLocks noGrp="1"/>
          </p:cNvSpPr>
          <p:nvPr>
            <p:ph idx="1"/>
          </p:nvPr>
        </p:nvSpPr>
        <p:spPr/>
        <p:txBody>
          <a:bodyPr>
            <a:normAutofit fontScale="62500" lnSpcReduction="20000"/>
          </a:bodyPr>
          <a:lstStyle/>
          <a:p>
            <a:r>
              <a:rPr lang="es-MX" dirty="0"/>
              <a:t>Microsoft PowerPoint (PPT) es un software de ofimática diseñado para realizar presentación de diapositivas. Fue creado a mediados de los años 80 y vendido en 1987 a Bill Gates, convirtiéndose en un producto estrella de la compañía Microsoft</a:t>
            </a:r>
            <a:r>
              <a:rPr lang="es-MX" dirty="0" smtClean="0"/>
              <a:t>.</a:t>
            </a:r>
            <a:endParaRPr lang="es-MX" dirty="0"/>
          </a:p>
          <a:p>
            <a:r>
              <a:rPr lang="es-MX" dirty="0"/>
              <a:t>Junto con Microsoft Excel y Microsoft Word, conforman el paquete básico de programas de Microsoft Office</a:t>
            </a:r>
            <a:r>
              <a:rPr lang="es-MX" dirty="0" smtClean="0"/>
              <a:t>.</a:t>
            </a:r>
            <a:endParaRPr lang="es-MX" dirty="0"/>
          </a:p>
          <a:p>
            <a:r>
              <a:rPr lang="es-MX" dirty="0"/>
              <a:t>En la actualidad es uno de los programas más utilizados del mundo para realizar presentaciones, y está desarrollado tanto para los sistemas operativos Windows y </a:t>
            </a:r>
            <a:r>
              <a:rPr lang="es-MX" dirty="0" err="1"/>
              <a:t>macOS</a:t>
            </a:r>
            <a:r>
              <a:rPr lang="es-MX" dirty="0"/>
              <a:t>; aunque se están utilizando también en móviles, para Android e iOS</a:t>
            </a:r>
            <a:r>
              <a:rPr lang="es-MX" dirty="0" smtClean="0"/>
              <a:t>.</a:t>
            </a:r>
            <a:endParaRPr lang="es-MX" dirty="0"/>
          </a:p>
          <a:p>
            <a:r>
              <a:rPr lang="es-MX" dirty="0"/>
              <a:t>Este programa de presentación (y algunas versiones anteriores) ofrece diferentes beneficios como el uso de imágenes prediseñadas e importar hojas de cálculo, al igual que diferentes herramientas, como las presentaciones de Google, permiten que las personas realices cambios en tiempo real  en la misma presentación, al igual existe una aplicación móvil que permite ver los archivos de </a:t>
            </a:r>
            <a:r>
              <a:rPr lang="es-MX" dirty="0" err="1"/>
              <a:t>powerpoint</a:t>
            </a:r>
            <a:r>
              <a:rPr lang="es-MX" dirty="0"/>
              <a:t> de la mejor forma (cuando se usa un teléfono móvil), estás a un solo clic de comenzar a aprender. </a:t>
            </a:r>
          </a:p>
        </p:txBody>
      </p:sp>
    </p:spTree>
    <p:extLst>
      <p:ext uri="{BB962C8B-B14F-4D97-AF65-F5344CB8AC3E}">
        <p14:creationId xmlns:p14="http://schemas.microsoft.com/office/powerpoint/2010/main" val="11015467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¿Qué es una diapositiva en PowerPoint?</a:t>
            </a:r>
          </a:p>
        </p:txBody>
      </p:sp>
      <p:sp>
        <p:nvSpPr>
          <p:cNvPr id="3" name="Marcador de contenido 2"/>
          <p:cNvSpPr>
            <a:spLocks noGrp="1"/>
          </p:cNvSpPr>
          <p:nvPr>
            <p:ph idx="1"/>
          </p:nvPr>
        </p:nvSpPr>
        <p:spPr/>
        <p:txBody>
          <a:bodyPr>
            <a:normAutofit fontScale="92500" lnSpcReduction="20000"/>
          </a:bodyPr>
          <a:lstStyle/>
          <a:p>
            <a:pPr fontAlgn="base"/>
            <a:r>
              <a:rPr lang="es-MX" dirty="0"/>
              <a:t>Una diapositiva en PowerPoint es cada una de las hojas digitales que forman una presentación en los que se pueden agregar texto, imágenes, fotografías, videos, gráficos, </a:t>
            </a:r>
            <a:r>
              <a:rPr lang="es-MX" dirty="0" err="1"/>
              <a:t>gifs</a:t>
            </a:r>
            <a:r>
              <a:rPr lang="es-MX" dirty="0"/>
              <a:t> animados.</a:t>
            </a:r>
          </a:p>
          <a:p>
            <a:pPr fontAlgn="base"/>
            <a:r>
              <a:rPr lang="es-MX" dirty="0"/>
              <a:t>Para editar las diapositivas en PowerPoint basta con dar clic sobre ella y añadir todos los elementos necesarios para darles formato, ya sea que quieras que la diapositiva sirva como portada, índice, hoja de contenido o conclusiones. </a:t>
            </a:r>
            <a:endParaRPr lang="es-MX" dirty="0" smtClean="0"/>
          </a:p>
          <a:p>
            <a:pPr fontAlgn="base"/>
            <a:r>
              <a:rPr lang="es-MX" dirty="0"/>
              <a:t>PowerPoint sirve para hacer presentaciones multimedia a través de diapositivas digitales. Es una herramienta útil para quienes buscan exponer o transmitir cierta información de forma predominantemente visual a un público específico.</a:t>
            </a:r>
            <a:endParaRPr lang="es-MX" dirty="0"/>
          </a:p>
          <a:p>
            <a:endParaRPr lang="es-MX" dirty="0"/>
          </a:p>
        </p:txBody>
      </p:sp>
    </p:spTree>
    <p:extLst>
      <p:ext uri="{BB962C8B-B14F-4D97-AF65-F5344CB8AC3E}">
        <p14:creationId xmlns:p14="http://schemas.microsoft.com/office/powerpoint/2010/main" val="147424237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Características principales</a:t>
            </a:r>
            <a:endParaRPr lang="es-MX" dirty="0"/>
          </a:p>
        </p:txBody>
      </p:sp>
      <p:sp>
        <p:nvSpPr>
          <p:cNvPr id="3" name="Marcador de contenido 2"/>
          <p:cNvSpPr>
            <a:spLocks noGrp="1"/>
          </p:cNvSpPr>
          <p:nvPr>
            <p:ph idx="1"/>
          </p:nvPr>
        </p:nvSpPr>
        <p:spPr/>
        <p:txBody>
          <a:bodyPr>
            <a:normAutofit fontScale="85000" lnSpcReduction="20000"/>
          </a:bodyPr>
          <a:lstStyle/>
          <a:p>
            <a:r>
              <a:rPr lang="es-MX" dirty="0"/>
              <a:t>1. Temas</a:t>
            </a:r>
          </a:p>
          <a:p>
            <a:pPr marL="0" indent="0">
              <a:buNone/>
            </a:pPr>
            <a:r>
              <a:rPr lang="es-MX" dirty="0"/>
              <a:t>Esta característica de PowerPoint es una de las más sobresalientes, ya que permite a los usuarios crear diferentes diapositivas visualmente más llamativas. Estos temas son plantillas previamente diseñadas que pueden ser utilizadas de forma fácil y gratuita para hacer presentaciones creativas</a:t>
            </a:r>
            <a:r>
              <a:rPr lang="es-MX" dirty="0" smtClean="0"/>
              <a:t>.</a:t>
            </a:r>
            <a:endParaRPr lang="es-MX" dirty="0"/>
          </a:p>
          <a:p>
            <a:pPr marL="0" indent="0">
              <a:buNone/>
            </a:pPr>
            <a:r>
              <a:rPr lang="es-MX" dirty="0"/>
              <a:t>Cada tema contiene un grupo de diapositivas con un diseño preestablecido, fuentes de texto, colores y estilos que pueden ser modificados fácilmente por el usuario. De hecho, puedes personalizar alguna de las opciones predeterminadas (o empezar de cero) y crear una plantilla exclusiva para tu empresa. Así será más fácil que todos tus colaboradores mantengan un mismo estilo cuando creen sus propias presentaciones.</a:t>
            </a:r>
          </a:p>
        </p:txBody>
      </p:sp>
    </p:spTree>
    <p:extLst>
      <p:ext uri="{BB962C8B-B14F-4D97-AF65-F5344CB8AC3E}">
        <p14:creationId xmlns:p14="http://schemas.microsoft.com/office/powerpoint/2010/main" val="397409747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additive="base">
                                        <p:cTn id="3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41412" y="1658143"/>
            <a:ext cx="9905999" cy="3541714"/>
          </a:xfrm>
        </p:spPr>
        <p:txBody>
          <a:bodyPr>
            <a:normAutofit fontScale="92500" lnSpcReduction="20000"/>
          </a:bodyPr>
          <a:lstStyle/>
          <a:p>
            <a:r>
              <a:rPr lang="es-MX" dirty="0"/>
              <a:t>2. Manejo multimedia</a:t>
            </a:r>
          </a:p>
          <a:p>
            <a:pPr marL="0" indent="0">
              <a:buNone/>
            </a:pPr>
            <a:r>
              <a:rPr lang="es-MX" dirty="0"/>
              <a:t>PowerPoint es una herramienta que permite utilizar diferentes recursos multimedia para hacer que las presentaciones sean más eficaces. Dentro de su biblioteca multimedia se pueden encontrar imágenes, videos, formas y sonidos que facilitan la comprensión de la información. Estas herramientas incluso insertar elementos vitales para tu empresa como una marca de agua</a:t>
            </a:r>
            <a:r>
              <a:rPr lang="es-MX" dirty="0" smtClean="0"/>
              <a:t>.</a:t>
            </a:r>
          </a:p>
          <a:p>
            <a:pPr marL="0" indent="0">
              <a:buNone/>
            </a:pPr>
            <a:r>
              <a:rPr lang="es-MX" dirty="0"/>
              <a:t>3. Animaciones</a:t>
            </a:r>
          </a:p>
          <a:p>
            <a:pPr marL="0" indent="0">
              <a:buNone/>
            </a:pPr>
            <a:r>
              <a:rPr lang="es-MX" dirty="0"/>
              <a:t>Para crear una presentación más dinámica e interesante para tu audiencia puedes crear un movimiento para cada objeto como los títulos y los cuadros de texto.</a:t>
            </a:r>
          </a:p>
        </p:txBody>
      </p:sp>
    </p:spTree>
    <p:extLst>
      <p:ext uri="{BB962C8B-B14F-4D97-AF65-F5344CB8AC3E}">
        <p14:creationId xmlns:p14="http://schemas.microsoft.com/office/powerpoint/2010/main" val="12361531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41412" y="1658143"/>
            <a:ext cx="9905999" cy="3541714"/>
          </a:xfrm>
        </p:spPr>
        <p:txBody>
          <a:bodyPr>
            <a:normAutofit fontScale="92500" lnSpcReduction="10000"/>
          </a:bodyPr>
          <a:lstStyle/>
          <a:p>
            <a:r>
              <a:rPr lang="es-MX" dirty="0"/>
              <a:t>4. Transiciones</a:t>
            </a:r>
          </a:p>
          <a:p>
            <a:pPr marL="0" indent="0">
              <a:buNone/>
            </a:pPr>
            <a:r>
              <a:rPr lang="es-MX" dirty="0"/>
              <a:t>Otra de las características fundamentales de PowerPoint es que permite generar transiciones entre cada diapositiva. Tiene disponibles diferentes efectos que ayudan a pasar de una diapositiva a otra de forma ágil y entretenida. </a:t>
            </a:r>
          </a:p>
          <a:p>
            <a:r>
              <a:rPr lang="es-MX" dirty="0"/>
              <a:t>5. Uso de diagramas</a:t>
            </a:r>
          </a:p>
          <a:p>
            <a:pPr marL="0" indent="0">
              <a:buNone/>
            </a:pPr>
            <a:r>
              <a:rPr lang="es-MX" dirty="0"/>
              <a:t>PowerPoint también permite el uso de una amplia variedad de diagramas profesionales, que incluyen imágenes y texto o una combinación de ambos. Esto agrega variedad a cada presentación. </a:t>
            </a:r>
          </a:p>
        </p:txBody>
      </p:sp>
    </p:spTree>
    <p:extLst>
      <p:ext uri="{BB962C8B-B14F-4D97-AF65-F5344CB8AC3E}">
        <p14:creationId xmlns:p14="http://schemas.microsoft.com/office/powerpoint/2010/main" val="132066371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3">
                                            <p:txEl>
                                              <p:pRg st="0" end="0"/>
                                            </p:txEl>
                                          </p:spTgt>
                                        </p:tgtEl>
                                        <p:attrNameLst>
                                          <p:attrName>style.color</p:attrName>
                                        </p:attrNameLst>
                                      </p:cBhvr>
                                      <p:to>
                                        <a:schemeClr val="accent2"/>
                                      </p:to>
                                    </p:animClr>
                                    <p:animClr clrSpc="rgb" dir="cw">
                                      <p:cBhvr>
                                        <p:cTn id="7" dur="500" fill="hold"/>
                                        <p:tgtEl>
                                          <p:spTgt spid="3">
                                            <p:txEl>
                                              <p:pRg st="0" end="0"/>
                                            </p:txEl>
                                          </p:spTgt>
                                        </p:tgtEl>
                                        <p:attrNameLst>
                                          <p:attrName>fillcolor</p:attrName>
                                        </p:attrNameLst>
                                      </p:cBhvr>
                                      <p:to>
                                        <a:schemeClr val="accent2"/>
                                      </p:to>
                                    </p:animClr>
                                    <p:set>
                                      <p:cBhvr>
                                        <p:cTn id="8" dur="500" fill="hold"/>
                                        <p:tgtEl>
                                          <p:spTgt spid="3">
                                            <p:txEl>
                                              <p:pRg st="0" end="0"/>
                                            </p:txEl>
                                          </p:spTgt>
                                        </p:tgtEl>
                                        <p:attrNameLst>
                                          <p:attrName>fill.type</p:attrName>
                                        </p:attrNameLst>
                                      </p:cBhvr>
                                      <p:to>
                                        <p:strVal val="solid"/>
                                      </p:to>
                                    </p:set>
                                    <p:set>
                                      <p:cBhvr>
                                        <p:cTn id="9" dur="500" fill="hold"/>
                                        <p:tgtEl>
                                          <p:spTgt spid="3">
                                            <p:txEl>
                                              <p:pRg st="0" end="0"/>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grpId="0" nodeType="clickEffect">
                                  <p:stCondLst>
                                    <p:cond delay="0"/>
                                  </p:stCondLst>
                                  <p:childTnLst>
                                    <p:animClr clrSpc="rgb" dir="cw">
                                      <p:cBhvr override="childStyle">
                                        <p:cTn id="13" dur="500" fill="hold"/>
                                        <p:tgtEl>
                                          <p:spTgt spid="3">
                                            <p:txEl>
                                              <p:pRg st="1" end="1"/>
                                            </p:txEl>
                                          </p:spTgt>
                                        </p:tgtEl>
                                        <p:attrNameLst>
                                          <p:attrName>style.color</p:attrName>
                                        </p:attrNameLst>
                                      </p:cBhvr>
                                      <p:to>
                                        <a:schemeClr val="accent2"/>
                                      </p:to>
                                    </p:animClr>
                                    <p:animClr clrSpc="rgb" dir="cw">
                                      <p:cBhvr>
                                        <p:cTn id="14" dur="500" fill="hold"/>
                                        <p:tgtEl>
                                          <p:spTgt spid="3">
                                            <p:txEl>
                                              <p:pRg st="1" end="1"/>
                                            </p:txEl>
                                          </p:spTgt>
                                        </p:tgtEl>
                                        <p:attrNameLst>
                                          <p:attrName>fillcolor</p:attrName>
                                        </p:attrNameLst>
                                      </p:cBhvr>
                                      <p:to>
                                        <a:schemeClr val="accent2"/>
                                      </p:to>
                                    </p:animClr>
                                    <p:set>
                                      <p:cBhvr>
                                        <p:cTn id="15" dur="500" fill="hold"/>
                                        <p:tgtEl>
                                          <p:spTgt spid="3">
                                            <p:txEl>
                                              <p:pRg st="1" end="1"/>
                                            </p:txEl>
                                          </p:spTgt>
                                        </p:tgtEl>
                                        <p:attrNameLst>
                                          <p:attrName>fill.type</p:attrName>
                                        </p:attrNameLst>
                                      </p:cBhvr>
                                      <p:to>
                                        <p:strVal val="solid"/>
                                      </p:to>
                                    </p:set>
                                    <p:set>
                                      <p:cBhvr>
                                        <p:cTn id="16" dur="500" fill="hold"/>
                                        <p:tgtEl>
                                          <p:spTgt spid="3">
                                            <p:txEl>
                                              <p:pRg st="1" end="1"/>
                                            </p:txEl>
                                          </p:spTgt>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9" presetClass="emph" presetSubtype="0" fill="hold" grpId="0" nodeType="clickEffect">
                                  <p:stCondLst>
                                    <p:cond delay="0"/>
                                  </p:stCondLst>
                                  <p:childTnLst>
                                    <p:animClr clrSpc="rgb" dir="cw">
                                      <p:cBhvr override="childStyle">
                                        <p:cTn id="20" dur="500" fill="hold"/>
                                        <p:tgtEl>
                                          <p:spTgt spid="3">
                                            <p:txEl>
                                              <p:pRg st="2" end="2"/>
                                            </p:txEl>
                                          </p:spTgt>
                                        </p:tgtEl>
                                        <p:attrNameLst>
                                          <p:attrName>style.color</p:attrName>
                                        </p:attrNameLst>
                                      </p:cBhvr>
                                      <p:to>
                                        <a:schemeClr val="accent2"/>
                                      </p:to>
                                    </p:animClr>
                                    <p:animClr clrSpc="rgb" dir="cw">
                                      <p:cBhvr>
                                        <p:cTn id="21" dur="500" fill="hold"/>
                                        <p:tgtEl>
                                          <p:spTgt spid="3">
                                            <p:txEl>
                                              <p:pRg st="2" end="2"/>
                                            </p:txEl>
                                          </p:spTgt>
                                        </p:tgtEl>
                                        <p:attrNameLst>
                                          <p:attrName>fillcolor</p:attrName>
                                        </p:attrNameLst>
                                      </p:cBhvr>
                                      <p:to>
                                        <a:schemeClr val="accent2"/>
                                      </p:to>
                                    </p:animClr>
                                    <p:set>
                                      <p:cBhvr>
                                        <p:cTn id="22" dur="500" fill="hold"/>
                                        <p:tgtEl>
                                          <p:spTgt spid="3">
                                            <p:txEl>
                                              <p:pRg st="2" end="2"/>
                                            </p:txEl>
                                          </p:spTgt>
                                        </p:tgtEl>
                                        <p:attrNameLst>
                                          <p:attrName>fill.type</p:attrName>
                                        </p:attrNameLst>
                                      </p:cBhvr>
                                      <p:to>
                                        <p:strVal val="solid"/>
                                      </p:to>
                                    </p:set>
                                    <p:set>
                                      <p:cBhvr>
                                        <p:cTn id="23" dur="500" fill="hold"/>
                                        <p:tgtEl>
                                          <p:spTgt spid="3">
                                            <p:txEl>
                                              <p:pRg st="2" end="2"/>
                                            </p:txEl>
                                          </p:spTgt>
                                        </p:tgtEl>
                                        <p:attrNameLst>
                                          <p:attrName>fill.on</p:attrName>
                                        </p:attrNameLst>
                                      </p:cBhvr>
                                      <p:to>
                                        <p:strVal val="true"/>
                                      </p:to>
                                    </p:set>
                                  </p:childTnLst>
                                </p:cTn>
                              </p:par>
                            </p:childTnLst>
                          </p:cTn>
                        </p:par>
                      </p:childTnLst>
                    </p:cTn>
                  </p:par>
                  <p:par>
                    <p:cTn id="24" fill="hold">
                      <p:stCondLst>
                        <p:cond delay="indefinite"/>
                      </p:stCondLst>
                      <p:childTnLst>
                        <p:par>
                          <p:cTn id="25" fill="hold">
                            <p:stCondLst>
                              <p:cond delay="0"/>
                            </p:stCondLst>
                            <p:childTnLst>
                              <p:par>
                                <p:cTn id="26" presetID="19" presetClass="emph" presetSubtype="0" fill="hold" grpId="0" nodeType="clickEffect">
                                  <p:stCondLst>
                                    <p:cond delay="0"/>
                                  </p:stCondLst>
                                  <p:childTnLst>
                                    <p:animClr clrSpc="rgb" dir="cw">
                                      <p:cBhvr override="childStyle">
                                        <p:cTn id="27" dur="500" fill="hold"/>
                                        <p:tgtEl>
                                          <p:spTgt spid="3">
                                            <p:txEl>
                                              <p:pRg st="3" end="3"/>
                                            </p:txEl>
                                          </p:spTgt>
                                        </p:tgtEl>
                                        <p:attrNameLst>
                                          <p:attrName>style.color</p:attrName>
                                        </p:attrNameLst>
                                      </p:cBhvr>
                                      <p:to>
                                        <a:schemeClr val="accent2"/>
                                      </p:to>
                                    </p:animClr>
                                    <p:animClr clrSpc="rgb" dir="cw">
                                      <p:cBhvr>
                                        <p:cTn id="28" dur="500" fill="hold"/>
                                        <p:tgtEl>
                                          <p:spTgt spid="3">
                                            <p:txEl>
                                              <p:pRg st="3" end="3"/>
                                            </p:txEl>
                                          </p:spTgt>
                                        </p:tgtEl>
                                        <p:attrNameLst>
                                          <p:attrName>fillcolor</p:attrName>
                                        </p:attrNameLst>
                                      </p:cBhvr>
                                      <p:to>
                                        <a:schemeClr val="accent2"/>
                                      </p:to>
                                    </p:animClr>
                                    <p:set>
                                      <p:cBhvr>
                                        <p:cTn id="29" dur="500" fill="hold"/>
                                        <p:tgtEl>
                                          <p:spTgt spid="3">
                                            <p:txEl>
                                              <p:pRg st="3" end="3"/>
                                            </p:txEl>
                                          </p:spTgt>
                                        </p:tgtEl>
                                        <p:attrNameLst>
                                          <p:attrName>fill.type</p:attrName>
                                        </p:attrNameLst>
                                      </p:cBhvr>
                                      <p:to>
                                        <p:strVal val="solid"/>
                                      </p:to>
                                    </p:set>
                                    <p:set>
                                      <p:cBhvr>
                                        <p:cTn id="30" dur="500" fill="hold"/>
                                        <p:tgtEl>
                                          <p:spTgt spid="3">
                                            <p:txEl>
                                              <p:pRg st="3" end="3"/>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43001" y="1658143"/>
            <a:ext cx="9905999" cy="3541714"/>
          </a:xfrm>
        </p:spPr>
        <p:txBody>
          <a:bodyPr/>
          <a:lstStyle/>
          <a:p>
            <a:r>
              <a:rPr lang="es-MX" dirty="0"/>
              <a:t>6. Dibujo</a:t>
            </a:r>
          </a:p>
          <a:p>
            <a:pPr marL="0" indent="0">
              <a:buNone/>
            </a:pPr>
            <a:r>
              <a:rPr lang="es-MX" dirty="0"/>
              <a:t>PowerPoint tiene una herramienta de dibujo que sirve para añadir trazos libres a la presentación. Esto permite al usuario resaltar la información y agregar un estilo visual único, que le facilitará enfatizar elementos y crear infografías, histogramas y otro tipo de imágenes. </a:t>
            </a:r>
          </a:p>
        </p:txBody>
      </p:sp>
    </p:spTree>
    <p:extLst>
      <p:ext uri="{BB962C8B-B14F-4D97-AF65-F5344CB8AC3E}">
        <p14:creationId xmlns:p14="http://schemas.microsoft.com/office/powerpoint/2010/main" val="21673422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Bibliografia</a:t>
            </a:r>
            <a:endParaRPr lang="es-MX" dirty="0"/>
          </a:p>
        </p:txBody>
      </p:sp>
      <p:sp>
        <p:nvSpPr>
          <p:cNvPr id="3" name="Marcador de contenido 2"/>
          <p:cNvSpPr>
            <a:spLocks noGrp="1"/>
          </p:cNvSpPr>
          <p:nvPr>
            <p:ph idx="1"/>
          </p:nvPr>
        </p:nvSpPr>
        <p:spPr/>
        <p:txBody>
          <a:bodyPr/>
          <a:lstStyle/>
          <a:p>
            <a:r>
              <a:rPr lang="es-MX" dirty="0"/>
              <a:t>Santos, D. (2022, </a:t>
            </a:r>
            <a:r>
              <a:rPr lang="es-MX" dirty="0" err="1"/>
              <a:t>December</a:t>
            </a:r>
            <a:r>
              <a:rPr lang="es-MX" dirty="0"/>
              <a:t> 26). Guía sobre PowerPoint: qué es, características y preguntas frecuentes. </a:t>
            </a:r>
            <a:r>
              <a:rPr lang="es-MX" dirty="0" err="1"/>
              <a:t>Retrieved</a:t>
            </a:r>
            <a:r>
              <a:rPr lang="es-MX" dirty="0"/>
              <a:t> </a:t>
            </a:r>
            <a:r>
              <a:rPr lang="es-MX" dirty="0" err="1"/>
              <a:t>February</a:t>
            </a:r>
            <a:r>
              <a:rPr lang="es-MX" dirty="0"/>
              <a:t> 22, 2024, </a:t>
            </a:r>
            <a:r>
              <a:rPr lang="es-MX" dirty="0" err="1"/>
              <a:t>from</a:t>
            </a:r>
            <a:r>
              <a:rPr lang="es-MX" dirty="0"/>
              <a:t> Hubspot.es </a:t>
            </a:r>
            <a:r>
              <a:rPr lang="es-MX" dirty="0" err="1"/>
              <a:t>website</a:t>
            </a:r>
            <a:r>
              <a:rPr lang="es-MX" dirty="0"/>
              <a:t>: https://blog.hubspot.es/marketing/que-es-powerpoint</a:t>
            </a:r>
          </a:p>
          <a:p>
            <a:pPr marL="0" indent="0">
              <a:buNone/>
            </a:pPr>
            <a:endParaRPr lang="es-MX" dirty="0"/>
          </a:p>
        </p:txBody>
      </p:sp>
    </p:spTree>
    <p:extLst>
      <p:ext uri="{BB962C8B-B14F-4D97-AF65-F5344CB8AC3E}">
        <p14:creationId xmlns:p14="http://schemas.microsoft.com/office/powerpoint/2010/main" val="211585965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grpId="0" nodeType="clickEffect">
                                  <p:stCondLst>
                                    <p:cond delay="0"/>
                                  </p:stCondLst>
                                  <p:iterate type="lt">
                                    <p:tmAbs val="25"/>
                                  </p:iterate>
                                  <p:childTnLst>
                                    <p:set>
                                      <p:cBhvr override="childStyle">
                                        <p:cTn id="10" dur="indefinite"/>
                                        <p:tgtEl>
                                          <p:spTgt spid="3">
                                            <p:txEl>
                                              <p:pRg st="0" end="0"/>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TM04033919[[fn=Circuito]]</Template>
  <TotalTime>16</TotalTime>
  <Words>616</Words>
  <Application>Microsoft Office PowerPoint</Application>
  <PresentationFormat>Panorámica</PresentationFormat>
  <Paragraphs>37</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Trebuchet MS</vt:lpstr>
      <vt:lpstr>Tw Cen MT</vt:lpstr>
      <vt:lpstr>Circuito</vt:lpstr>
      <vt:lpstr>Presentaciones en PowerPoint</vt:lpstr>
      <vt:lpstr>Índice </vt:lpstr>
      <vt:lpstr>introducción</vt:lpstr>
      <vt:lpstr>¿Qué es una diapositiva en PowerPoint?</vt:lpstr>
      <vt:lpstr>Características principales</vt:lpstr>
      <vt:lpstr>Presentación de PowerPoint</vt:lpstr>
      <vt:lpstr>Presentación de PowerPoint</vt:lpstr>
      <vt:lpstr>Presentación de PowerPoint</vt:lpstr>
      <vt:lpstr>Bibliografia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Presentaciones en PowerPoint</dc:title>
  <dc:creator>windows 10</dc:creator>
  <cp:lastModifiedBy>windows 10</cp:lastModifiedBy>
  <cp:revision>2</cp:revision>
  <dcterms:created xsi:type="dcterms:W3CDTF">2024-02-22T18:22:08Z</dcterms:created>
  <dcterms:modified xsi:type="dcterms:W3CDTF">2024-02-22T18:39:04Z</dcterms:modified>
</cp:coreProperties>
</file>